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jIlXiU6hdj1UyxMUFfmeyjRnbZ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254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6069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1ffcc1be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1ffcc1be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921935e0db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921935e0db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90524"/>
            <a:ext cx="8640959" cy="6790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0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938" y="921538"/>
            <a:ext cx="7758113" cy="5014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g291ffcc1be3_0_0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063" y="385763"/>
            <a:ext cx="8043863" cy="60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g2921935e0db_1_3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93575"/>
            <a:ext cx="8839203" cy="5470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548" y="389515"/>
            <a:ext cx="8136903" cy="6078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386" y="692696"/>
            <a:ext cx="8286070" cy="5422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536" y="471692"/>
            <a:ext cx="8280920" cy="58636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544" y="980961"/>
            <a:ext cx="8209304" cy="4896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236" y="1052736"/>
            <a:ext cx="8063212" cy="4753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60" y="978627"/>
            <a:ext cx="7992887" cy="49452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788" y="908720"/>
            <a:ext cx="8212423" cy="5040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9" title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778663"/>
            <a:ext cx="8572500" cy="530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Некрасов</dc:creator>
  <cp:lastModifiedBy>user</cp:lastModifiedBy>
  <cp:revision>1</cp:revision>
  <dcterms:created xsi:type="dcterms:W3CDTF">2020-12-24T08:48:57Z</dcterms:created>
  <dcterms:modified xsi:type="dcterms:W3CDTF">2023-10-26T09:48:12Z</dcterms:modified>
</cp:coreProperties>
</file>