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9" r:id="rId5"/>
    <p:sldId id="27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rT5/haTY3JZZitZUO9RYORfvA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28082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49d68b6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949d68b6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472f83a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472f83a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472f83ad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9472f83ad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1ffcc1b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91ffcc1be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921935e0db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921935e0db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g2949d68b6b9_0_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063" y="307175"/>
            <a:ext cx="8043863" cy="624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29472f83ad0_0_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8713" y="1000125"/>
            <a:ext cx="6886575" cy="48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29472f83ad0_0_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300" y="1393025"/>
            <a:ext cx="6529388" cy="4071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g291ffcc1be3_0_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063" y="385763"/>
            <a:ext cx="8043863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g2921935e0db_1_3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93575"/>
            <a:ext cx="8839203" cy="547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Некрасов</dc:creator>
  <cp:lastModifiedBy>user</cp:lastModifiedBy>
  <cp:revision>1</cp:revision>
  <dcterms:created xsi:type="dcterms:W3CDTF">2020-12-24T08:48:57Z</dcterms:created>
  <dcterms:modified xsi:type="dcterms:W3CDTF">2023-10-30T08:58:36Z</dcterms:modified>
</cp:coreProperties>
</file>