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57" d="100"/>
          <a:sy n="157" d="100"/>
        </p:scale>
        <p:origin x="-342" y="-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0761669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afd4a67d7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afd4a67d7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afd4a67d7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afd4a67d7e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afd4a67d7e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afd4a67d7e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afd4a67d7e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afd4a67d7e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 title="Диаграмма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9300" y="152400"/>
            <a:ext cx="7825389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 title="Диаграмма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9300" y="152400"/>
            <a:ext cx="7825389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5" title="Диаграмма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9300" y="187450"/>
            <a:ext cx="7825389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6" title="Диаграмма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524725"/>
            <a:ext cx="8839199" cy="40940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7" title="Диаграмма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415150"/>
            <a:ext cx="8839199" cy="40940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(16:9)</PresentationFormat>
  <Paragraphs>0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Simple Light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modified xsi:type="dcterms:W3CDTF">2024-01-23T08:24:43Z</dcterms:modified>
</cp:coreProperties>
</file>