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7" d="100"/>
          <a:sy n="157" d="100"/>
        </p:scale>
        <p:origin x="-342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487540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afd61def8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afd61def88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afd61def8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afd61def8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afd61def88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afd61def88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afd61def88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afd61def88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9300" y="152400"/>
            <a:ext cx="782538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5413" y="152400"/>
            <a:ext cx="8373166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6" name="Google Shape;66;p15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150" y="0"/>
            <a:ext cx="831770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2050" y="152400"/>
            <a:ext cx="7819890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7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700" y="152400"/>
            <a:ext cx="7854602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(16:9)</PresentationFormat>
  <Paragraphs>0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Simple Light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modified xsi:type="dcterms:W3CDTF">2024-01-23T08:24:20Z</dcterms:modified>
</cp:coreProperties>
</file>